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96" r:id="rId5"/>
    <p:sldId id="298" r:id="rId6"/>
    <p:sldId id="303" r:id="rId7"/>
    <p:sldId id="306" r:id="rId8"/>
    <p:sldId id="302" r:id="rId9"/>
    <p:sldId id="301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C788E"/>
    <a:srgbClr val="000099"/>
    <a:srgbClr val="E7F3F4"/>
    <a:srgbClr val="422C16"/>
    <a:srgbClr val="025198"/>
    <a:srgbClr val="1C1C1C"/>
    <a:srgbClr val="4D4D4D"/>
    <a:srgbClr val="B40000"/>
    <a:srgbClr val="50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232C1-4351-0262-6EBB-78A63414602A}" v="1" dt="2020-03-16T06:08:57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64215" autoAdjust="0"/>
  </p:normalViewPr>
  <p:slideViewPr>
    <p:cSldViewPr>
      <p:cViewPr varScale="1">
        <p:scale>
          <a:sx n="39" d="100"/>
          <a:sy n="39" d="100"/>
        </p:scale>
        <p:origin x="193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6A81F-567C-43B4-B6B3-4538130BB30B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184E5-C412-4D50-87F5-D35421C11B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260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Use the annotation tool to have girls write on the screen or just discuss what you should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184E5-C412-4D50-87F5-D35421C11B5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711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Use the annotation tool to have girls write on the screen or just discuss what you should do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184E5-C412-4D50-87F5-D35421C11B5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26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Have Guides make their Fire Escape Plan on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184E5-C412-4D50-87F5-D35421C11B5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300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Use the annotation tool to have girls write on the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184E5-C412-4D50-87F5-D35421C11B5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956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9733A-FBD4-4B44-B867-6AFED80382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7371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51C49-86A4-46E9-8964-5BF278477F3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012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C9F1D-EA85-4282-9FE8-B38DD237C41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6465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CA0D9-DB33-4D21-B676-BAB3A3B585D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72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7BADE-D46D-4DB0-9BFB-12BCEEA82B1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005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93962-790B-4EB8-B53B-B07D0C9DB12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092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32243-A7E5-4AEB-8FD6-381256AEC6F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9593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3EE4C-0374-4656-AEEF-EB6FE0CA7AF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855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3348C-8B9A-479E-A31E-E0C64EEDDBB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95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A062F-8A17-4F05-89DA-2C9B3E9A44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20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CEFD-DFCA-4901-AEA0-23D64E73B82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07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44D659-177A-48C0-B334-64AAF45F097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1161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539750" y="2565400"/>
            <a:ext cx="7772400" cy="1470025"/>
          </a:xfrm>
        </p:spPr>
        <p:txBody>
          <a:bodyPr anchor="ctr"/>
          <a:lstStyle/>
          <a:p>
            <a:pPr algn="l"/>
            <a:r>
              <a:rPr lang="es-UY" altLang="en-US" sz="4400" b="1" dirty="0" err="1">
                <a:solidFill>
                  <a:srgbClr val="0070C0"/>
                </a:solidFill>
              </a:rPr>
              <a:t>Emergency</a:t>
            </a:r>
            <a:r>
              <a:rPr lang="es-UY" altLang="en-US" sz="4400" b="1" dirty="0">
                <a:solidFill>
                  <a:srgbClr val="0070C0"/>
                </a:solidFill>
              </a:rPr>
              <a:t> </a:t>
            </a:r>
            <a:r>
              <a:rPr lang="es-UY" altLang="en-US" sz="4400" b="1" dirty="0" err="1">
                <a:solidFill>
                  <a:srgbClr val="0070C0"/>
                </a:solidFill>
              </a:rPr>
              <a:t>Badge</a:t>
            </a:r>
            <a:endParaRPr lang="es-ES" altLang="en-US" sz="4400" b="1" dirty="0">
              <a:solidFill>
                <a:srgbClr val="0070C0"/>
              </a:solidFill>
            </a:endParaRPr>
          </a:p>
        </p:txBody>
      </p:sp>
      <p:sp>
        <p:nvSpPr>
          <p:cNvPr id="4" name="Rectangle 90">
            <a:extLst>
              <a:ext uri="{FF2B5EF4-FFF2-40B4-BE49-F238E27FC236}">
                <a16:creationId xmlns:a16="http://schemas.microsoft.com/office/drawing/2014/main" id="{37FA6AE8-5555-41CE-ADF6-02A7D9C9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528" y="548680"/>
            <a:ext cx="90725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2nd Charleville </a:t>
            </a:r>
            <a:b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Lone Girl Guides</a:t>
            </a:r>
            <a:endParaRPr kumimoji="0" lang="es-E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50005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C9C8434-84CC-42C1-BDFF-B02C508B6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70"/>
            <a:ext cx="1872208" cy="24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104640">
            <a:off x="5484106" y="5448903"/>
            <a:ext cx="2693587" cy="86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3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Our Girl Guide Promise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AU" altLang="en-US" dirty="0"/>
              <a:t>I promise that I will do my best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To be true to myself and develop my beliefs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To serve my community and Australia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And live by the Guide Law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798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If there is a fire in your house, what should you do?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700808"/>
            <a:ext cx="6419056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07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What could you and your family do to prepare yourself in case of a house fire?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700808"/>
            <a:ext cx="6419056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358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fire evacuation plan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6912768" cy="446737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9421" y="5504345"/>
            <a:ext cx="5048132" cy="1249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600" dirty="0">
                <a:solidFill>
                  <a:sysClr val="windowText" lastClr="000000"/>
                </a:solidFill>
              </a:rPr>
              <a:t>Window</a:t>
            </a:r>
          </a:p>
          <a:p>
            <a:pPr>
              <a:lnSpc>
                <a:spcPct val="150000"/>
              </a:lnSpc>
            </a:pPr>
            <a:r>
              <a:rPr lang="en-AU" sz="1600" dirty="0">
                <a:solidFill>
                  <a:sysClr val="windowText" lastClr="000000"/>
                </a:solidFill>
              </a:rPr>
              <a:t>Primary escape path</a:t>
            </a:r>
          </a:p>
          <a:p>
            <a:pPr>
              <a:lnSpc>
                <a:spcPct val="150000"/>
              </a:lnSpc>
            </a:pPr>
            <a:r>
              <a:rPr lang="en-AU" sz="1600" dirty="0">
                <a:solidFill>
                  <a:sysClr val="windowText" lastClr="000000"/>
                </a:solidFill>
              </a:rPr>
              <a:t>Secondary escape path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147"/>
            <a:ext cx="8435280" cy="634082"/>
          </a:xfrm>
        </p:spPr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How to make a Home Fire Escape Plan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653230"/>
            <a:ext cx="9036496" cy="547293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en-US" sz="2400" dirty="0"/>
              <a:t>Draw a map of your house. Show all doors and windows.</a:t>
            </a:r>
          </a:p>
          <a:p>
            <a:pPr marL="514350" indent="-514350">
              <a:buAutoNum type="arabicPeriod"/>
            </a:pPr>
            <a:r>
              <a:rPr lang="en-US" altLang="en-US" sz="2400" dirty="0"/>
              <a:t>Pick a meeting place outside. It should be in front of your home. Everyone will meet at the meeting place.</a:t>
            </a:r>
          </a:p>
          <a:p>
            <a:pPr marL="514350" indent="-514350">
              <a:buAutoNum type="arabicPeriod"/>
            </a:pPr>
            <a:endParaRPr lang="en-US" alt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051720" y="41505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427984" y="2636912"/>
            <a:ext cx="216024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5148064" y="4417984"/>
            <a:ext cx="279648" cy="2796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1403648" y="2357264"/>
            <a:ext cx="279648" cy="2796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Isosceles Triangle 2"/>
          <p:cNvSpPr/>
          <p:nvPr/>
        </p:nvSpPr>
        <p:spPr>
          <a:xfrm>
            <a:off x="1887745" y="3158679"/>
            <a:ext cx="288032" cy="288032"/>
          </a:xfrm>
          <a:prstGeom prst="triangl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277785" y="5488727"/>
            <a:ext cx="5048132" cy="1249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AU" sz="1600" dirty="0"/>
              <a:t>Fire extinguisher</a:t>
            </a:r>
          </a:p>
          <a:p>
            <a:pPr>
              <a:lnSpc>
                <a:spcPct val="150000"/>
              </a:lnSpc>
            </a:pPr>
            <a:r>
              <a:rPr lang="en-AU" sz="1600" dirty="0"/>
              <a:t>Water source</a:t>
            </a:r>
          </a:p>
          <a:p>
            <a:pPr>
              <a:lnSpc>
                <a:spcPct val="150000"/>
              </a:lnSpc>
            </a:pPr>
            <a:r>
              <a:rPr lang="en-AU" sz="1600" dirty="0"/>
              <a:t>Assembly point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6057633" y="5518746"/>
            <a:ext cx="288032" cy="288032"/>
          </a:xfrm>
          <a:prstGeom prst="triangl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5679337" y="598713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5-Point Star 9"/>
          <p:cNvSpPr/>
          <p:nvPr/>
        </p:nvSpPr>
        <p:spPr>
          <a:xfrm>
            <a:off x="6116373" y="4738405"/>
            <a:ext cx="458583" cy="417678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5-Point Star 16"/>
          <p:cNvSpPr/>
          <p:nvPr/>
        </p:nvSpPr>
        <p:spPr>
          <a:xfrm>
            <a:off x="5911752" y="6298115"/>
            <a:ext cx="458583" cy="417678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215495" y="5662762"/>
            <a:ext cx="812047" cy="17655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67477" y="6126164"/>
            <a:ext cx="76436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49658" y="6489221"/>
            <a:ext cx="764363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3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chemeClr val="tx1"/>
                </a:solidFill>
              </a:rPr>
              <a:t>Reflection</a:t>
            </a:r>
            <a:r>
              <a:rPr lang="en-US" altLang="en-US" sz="3200" dirty="0">
                <a:solidFill>
                  <a:schemeClr val="tx1"/>
                </a:solidFill>
              </a:rPr>
              <a:t>: what was the most fun today?</a:t>
            </a:r>
            <a:endParaRPr lang="en-AU" sz="32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74" y="1180312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00" y="1190686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02" y="1190687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138" y="1215947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:a16="http://schemas.microsoft.com/office/drawing/2014/main" id="{064DC241-400B-4F46-929D-E5317BA8E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455" y="1190687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6" y="2847304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52" y="2857678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54" y="2857679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90" y="2882939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064DC241-400B-4F46-929D-E5317BA8E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707" y="2857679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6" y="4524670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52" y="4535044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54" y="4535045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90" y="4560305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498157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der0 xmlns="373c526a-03eb-4205-a804-442bc0e9988d" xsi:nil="true"/>
    <DocumentStatus xmlns="373c526a-03eb-4205-a804-442bc0e9988d" xsi:nil="true"/>
    <Year xmlns="373c526a-03eb-4205-a804-442bc0e9988d" xsi:nil="true"/>
    <DocumentType xmlns="373c526a-03eb-4205-a804-442bc0e9988d" xsi:nil="true"/>
    <Dateandtime xmlns="373c526a-03eb-4205-a804-442bc0e9988d" xsi:nil="true"/>
    <lcf76f155ced4ddcb4097134ff3c332f xmlns="373c526a-03eb-4205-a804-442bc0e9988d">
      <Terms xmlns="http://schemas.microsoft.com/office/infopath/2007/PartnerControls"/>
    </lcf76f155ced4ddcb4097134ff3c332f>
    <TaxCatchAll xmlns="7ff61ff8-ed25-4654-85c4-ddf817f978b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57F6FE4634548AAC95EB7A6349F6B" ma:contentTypeVersion="23" ma:contentTypeDescription="Create a new document." ma:contentTypeScope="" ma:versionID="2aa2c0c69556b86e6fc2d581a417f35d">
  <xsd:schema xmlns:xsd="http://www.w3.org/2001/XMLSchema" xmlns:xs="http://www.w3.org/2001/XMLSchema" xmlns:p="http://schemas.microsoft.com/office/2006/metadata/properties" xmlns:ns2="373c526a-03eb-4205-a804-442bc0e9988d" xmlns:ns3="7ff61ff8-ed25-4654-85c4-ddf817f978b1" targetNamespace="http://schemas.microsoft.com/office/2006/metadata/properties" ma:root="true" ma:fieldsID="92030c1fe64cb2f5b96ea544b1a7e80f" ns2:_="" ns3:_="">
    <xsd:import namespace="373c526a-03eb-4205-a804-442bc0e9988d"/>
    <xsd:import namespace="7ff61ff8-ed25-4654-85c4-ddf817f978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Order0" minOccurs="0"/>
                <xsd:element ref="ns2:DocumentType" minOccurs="0"/>
                <xsd:element ref="ns2:Year" minOccurs="0"/>
                <xsd:element ref="ns2:DocumentStatus" minOccurs="0"/>
                <xsd:element ref="ns2:MediaLengthInSeconds" minOccurs="0"/>
                <xsd:element ref="ns2:Dateandtim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c526a-03eb-4205-a804-442bc0e99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rder0" ma:index="20" nillable="true" ma:displayName="Order" ma:format="Dropdown" ma:internalName="Order0" ma:percentage="FALSE">
      <xsd:simpleType>
        <xsd:restriction base="dms:Number"/>
      </xsd:simpleType>
    </xsd:element>
    <xsd:element name="DocumentType" ma:index="21" nillable="true" ma:displayName="Document" ma:format="Dropdown" ma:internalName="DocumentType">
      <xsd:simpleType>
        <xsd:restriction base="dms:Choice">
          <xsd:enumeration value="Finance"/>
          <xsd:enumeration value="Leaders"/>
          <xsd:enumeration value="Support Group"/>
          <xsd:enumeration value="District Events"/>
          <xsd:enumeration value="Awards"/>
          <xsd:enumeration value="Region Meetings"/>
          <xsd:enumeration value="Recruitment and Marketing"/>
          <xsd:enumeration value="Region Property"/>
          <xsd:enumeration value="People Management"/>
          <xsd:enumeration value="General Correspondence"/>
          <xsd:enumeration value="Choice 11"/>
        </xsd:restriction>
      </xsd:simpleType>
    </xsd:element>
    <xsd:element name="Year" ma:index="22" nillable="true" ma:displayName="Month/Year" ma:format="Dropdown" ma:internalName="Year">
      <xsd:simpleType>
        <xsd:restriction base="dms:Text">
          <xsd:maxLength value="255"/>
        </xsd:restriction>
      </xsd:simpleType>
    </xsd:element>
    <xsd:element name="DocumentStatus" ma:index="23" nillable="true" ma:displayName="Document Status" ma:format="Dropdown" ma:internalName="DocumentStatus">
      <xsd:simpleType>
        <xsd:restriction base="dms:Choice">
          <xsd:enumeration value="Agenda"/>
          <xsd:enumeration value="Minutes"/>
          <xsd:enumeration value="Signed document"/>
          <xsd:enumeration value="Unsigned document"/>
          <xsd:enumeration value="Resolved"/>
          <xsd:enumeration value="Outstanding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Dateandtime" ma:index="25" nillable="true" ma:displayName="Date and time" ma:format="DateOnly" ma:internalName="Dateandtime">
      <xsd:simpleType>
        <xsd:restriction base="dms:DateTime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eb003736-b1c8-4c84-86e9-d4a912e2e8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61ff8-ed25-4654-85c4-ddf817f97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bf1c3564-7f25-4b8d-b0cf-4a4a13ca6b47}" ma:internalName="TaxCatchAll" ma:showField="CatchAllData" ma:web="7ff61ff8-ed25-4654-85c4-ddf817f978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C2B6F7-35B1-4DAD-8DF0-A60E5E19DC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68B630-F6B0-42BF-A85E-5D584F5B46BB}">
  <ds:schemaRefs>
    <ds:schemaRef ds:uri="http://schemas.microsoft.com/office/2006/metadata/properties"/>
    <ds:schemaRef ds:uri="http://schemas.microsoft.com/office/infopath/2007/PartnerControls"/>
    <ds:schemaRef ds:uri="373c526a-03eb-4205-a804-442bc0e9988d"/>
    <ds:schemaRef ds:uri="7ff61ff8-ed25-4654-85c4-ddf817f978b1"/>
  </ds:schemaRefs>
</ds:datastoreItem>
</file>

<file path=customXml/itemProps3.xml><?xml version="1.0" encoding="utf-8"?>
<ds:datastoreItem xmlns:ds="http://schemas.openxmlformats.org/officeDocument/2006/customXml" ds:itemID="{A763454E-03CF-4026-B53F-1AFB7D49E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3c526a-03eb-4205-a804-442bc0e9988d"/>
    <ds:schemaRef ds:uri="7ff61ff8-ed25-4654-85c4-ddf817f97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1_Diseño predeterminado</vt:lpstr>
      <vt:lpstr>Emergency Badge</vt:lpstr>
      <vt:lpstr>Our Girl Guide Promise</vt:lpstr>
      <vt:lpstr>If there is a fire in your house, what should you do?</vt:lpstr>
      <vt:lpstr>What could you and your family do to prepare yourself in case of a house fire?</vt:lpstr>
      <vt:lpstr>How to make a Home Fire Escape Plan</vt:lpstr>
      <vt:lpstr>Reflection: what was the most fun today?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Sam Owczarek</cp:lastModifiedBy>
  <cp:revision>608</cp:revision>
  <dcterms:created xsi:type="dcterms:W3CDTF">2010-05-23T14:28:12Z</dcterms:created>
  <dcterms:modified xsi:type="dcterms:W3CDTF">2022-11-13T15:54:21Z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0x01010063A57F6FE4634548AAC95EB7A6349F6B</vt:lpwstr>
  </property>
</Properties>
</file>